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7" r:id="rId4"/>
    <p:sldId id="278" r:id="rId5"/>
    <p:sldId id="279" r:id="rId6"/>
    <p:sldId id="286" r:id="rId7"/>
    <p:sldId id="285" r:id="rId8"/>
    <p:sldId id="284" r:id="rId9"/>
    <p:sldId id="283" r:id="rId10"/>
    <p:sldId id="282" r:id="rId11"/>
    <p:sldId id="281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CEAA9D-4AC7-4F63-B442-499DBD1659CD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AB286C1-0A35-4F1D-8B22-82ECBFBD30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BC1769-7891-4304-8940-C6258DFFD3E2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D86282-093D-46DE-93B9-BC2F489CA385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F515D94-EE8C-4907-BE3E-982A4BF075DE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B0466A-F173-4F90-B9C0-A548E33CD114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0324A56-7616-4B0B-BC0D-5C7D4F18FA17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3ADD80-78B1-468A-AF2D-8FA8AE857E79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6E1FDA-3033-456E-805B-A3F0D1557805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307F5F-5CEE-4F72-A982-D0F588ABEE75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9BC6F1-9FF8-4848-848C-B461B975D012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93CDE6-F531-45C1-8384-6CEDD114CCC9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919637-B64D-42C9-B46A-BBC4B770796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A7E407-6FD8-40CE-9D75-2BF63982E5A1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C990D-9E9C-462E-829F-B47618A8818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14399-BE79-41E7-9BAA-B450C58D9D2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815A8-E1B9-433C-96DF-2EB97E98771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67206-10FB-478A-AAFA-470C3E1911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8321-7C0E-4BA4-A1F0-DD152C67A7D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BF5FF-3D50-4D84-9D2C-F35AED9F40D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72263-F8FE-4AD4-BF69-7A8EF4A688A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42B6C-1934-4F7A-9795-E5234DA173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616B2-82D5-4B49-9368-3844B013AFB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8D9CF-ACC4-4D07-9CD5-FB7DDDAA35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87765-8B55-4AD4-9FC4-C05D75F519B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D9AA1-71F6-4184-8604-7B5A412114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CA1BB-DEEE-4E58-BEF1-4CBD6B6A1C6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3D2B4-12F4-4B10-A4AE-9FDE1B78BA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E3F5D-8DED-42E4-8768-F6F1252A7A4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A7C5A-B89B-4A62-B6AB-8DE4951638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C0394-B6E0-48FE-998F-F53ABB2AC90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2AC8A-19B9-4AB1-AA1D-7A77AD0647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9840-4D09-407A-B777-A715B062245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5B7C2-5B61-4853-A468-8D7CF32F68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49FF6-11C9-4F09-9A0D-3EE6643B066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683ED-C4B6-494B-BC66-F337309C415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53BF14-4216-40D5-A863-2D2557BDF83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027ACDE-9D7E-4CCC-8E65-98085631F3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800" smtClean="0">
                <a:latin typeface="Comic Sans MS" pitchFamily="66" charset="0"/>
              </a:rPr>
              <a:t>Comparatives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Higher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64356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Slower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Faster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Bigger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85750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Prettier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Smaller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am ______ (strong) than you!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sun is ______ (hot) than an oven.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 giraffe is ______ (tall) than a panda.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An elephant is ______ (big) than a mouse.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They work ______ (hard) than you!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Her hair is ______ (long) than yours.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His coat is ______/______ (expensive) than that one.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Gary is ______/______ (intelligent) than Terry.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 tortoise is ______ (slow) than a cheetah.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 cheetah is ______ (fast) than a lion.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141</Words>
  <Application>Microsoft Macintosh PowerPoint</Application>
  <PresentationFormat>On-screen Show (4:3)</PresentationFormat>
  <Paragraphs>42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Comparatives</vt:lpstr>
      <vt:lpstr>A giraffe is ______ (tall) than a panda.</vt:lpstr>
      <vt:lpstr>An elephant is ______ (big) than a mouse.</vt:lpstr>
      <vt:lpstr>They work ______ (hard) than you!</vt:lpstr>
      <vt:lpstr>Her hair is ______ (long) than yours.</vt:lpstr>
      <vt:lpstr>His coat is ______/______ (expensive) than that one.</vt:lpstr>
      <vt:lpstr>Gary is ______/______ (intelligent) than Terry.</vt:lpstr>
      <vt:lpstr>A tortoise is ______ (slow) than a cheetah.</vt:lpstr>
      <vt:lpstr>A cheetah is ______ (fast) than a lion.</vt:lpstr>
      <vt:lpstr>I am ______ (strong) than you!</vt:lpstr>
      <vt:lpstr>The sun is ______ (hot) than an oven.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Comparatives</dc:title>
  <dc:creator>ESL Puzzles</dc:creator>
  <cp:lastModifiedBy>Richard</cp:lastModifiedBy>
  <cp:revision>11</cp:revision>
  <dcterms:created xsi:type="dcterms:W3CDTF">2020-03-09T01:59:01Z</dcterms:created>
  <dcterms:modified xsi:type="dcterms:W3CDTF">2020-03-22T03:11:48Z</dcterms:modified>
</cp:coreProperties>
</file>